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A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CF87-DC14-44CB-9149-C1A935E41A7C}" type="datetimeFigureOut">
              <a:rPr lang="en-NZ" smtClean="0"/>
              <a:t>9/06/2019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768-4527-4D47-A783-D19A99E649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424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CF87-DC14-44CB-9149-C1A935E41A7C}" type="datetimeFigureOut">
              <a:rPr lang="en-NZ" smtClean="0"/>
              <a:t>9/06/2019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768-4527-4D47-A783-D19A99E649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3980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CF87-DC14-44CB-9149-C1A935E41A7C}" type="datetimeFigureOut">
              <a:rPr lang="en-NZ" smtClean="0"/>
              <a:t>9/06/2019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768-4527-4D47-A783-D19A99E649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726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CF87-DC14-44CB-9149-C1A935E41A7C}" type="datetimeFigureOut">
              <a:rPr lang="en-NZ" smtClean="0"/>
              <a:t>9/06/2019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768-4527-4D47-A783-D19A99E649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139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CF87-DC14-44CB-9149-C1A935E41A7C}" type="datetimeFigureOut">
              <a:rPr lang="en-NZ" smtClean="0"/>
              <a:t>9/06/2019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768-4527-4D47-A783-D19A99E649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003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CF87-DC14-44CB-9149-C1A935E41A7C}" type="datetimeFigureOut">
              <a:rPr lang="en-NZ" smtClean="0"/>
              <a:t>9/06/2019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768-4527-4D47-A783-D19A99E649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131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CF87-DC14-44CB-9149-C1A935E41A7C}" type="datetimeFigureOut">
              <a:rPr lang="en-NZ" smtClean="0"/>
              <a:t>9/06/2019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768-4527-4D47-A783-D19A99E649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198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CF87-DC14-44CB-9149-C1A935E41A7C}" type="datetimeFigureOut">
              <a:rPr lang="en-NZ" smtClean="0"/>
              <a:t>9/06/2019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768-4527-4D47-A783-D19A99E649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6946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CF87-DC14-44CB-9149-C1A935E41A7C}" type="datetimeFigureOut">
              <a:rPr lang="en-NZ" smtClean="0"/>
              <a:t>9/06/2019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768-4527-4D47-A783-D19A99E649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112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CF87-DC14-44CB-9149-C1A935E41A7C}" type="datetimeFigureOut">
              <a:rPr lang="en-NZ" smtClean="0"/>
              <a:t>9/06/2019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768-4527-4D47-A783-D19A99E649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5251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CF87-DC14-44CB-9149-C1A935E41A7C}" type="datetimeFigureOut">
              <a:rPr lang="en-NZ" smtClean="0"/>
              <a:t>9/06/2019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768-4527-4D47-A783-D19A99E649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2025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4CF87-DC14-44CB-9149-C1A935E41A7C}" type="datetimeFigureOut">
              <a:rPr lang="en-NZ" smtClean="0"/>
              <a:t>9/06/2019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BF768-4527-4D47-A783-D19A99E649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4515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80754" y="1750424"/>
            <a:ext cx="9039497" cy="51380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/>
          <p:cNvSpPr/>
          <p:nvPr/>
        </p:nvSpPr>
        <p:spPr>
          <a:xfrm>
            <a:off x="1680753" y="3939333"/>
            <a:ext cx="9039497" cy="27040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470517" y="2175848"/>
            <a:ext cx="5514215" cy="27040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0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401" y="2659125"/>
            <a:ext cx="4502331" cy="10655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62" b="76190"/>
          <a:stretch/>
        </p:blipFill>
        <p:spPr>
          <a:xfrm>
            <a:off x="0" y="4000941"/>
            <a:ext cx="12192000" cy="40106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51314" y="1137767"/>
            <a:ext cx="7602583" cy="5959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157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1646" y="69669"/>
            <a:ext cx="7620000" cy="4963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/>
          <p:cNvSpPr/>
          <p:nvPr/>
        </p:nvSpPr>
        <p:spPr>
          <a:xfrm>
            <a:off x="515623" y="5903186"/>
            <a:ext cx="11328033" cy="9548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949" y="6031250"/>
            <a:ext cx="2229394" cy="69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14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4400" y="1332411"/>
            <a:ext cx="10249989" cy="272578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59" y="1916924"/>
            <a:ext cx="9518469" cy="22386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87040" y="4509223"/>
            <a:ext cx="6217920" cy="4924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rgbClr val="1FA897"/>
                </a:solidFill>
                <a:latin typeface="+mj-lt"/>
              </a:rPr>
              <a:t>Te Rau </a:t>
            </a:r>
            <a:r>
              <a:rPr lang="en-US" sz="2600" dirty="0" err="1" smtClean="0">
                <a:solidFill>
                  <a:srgbClr val="1FA897"/>
                </a:solidFill>
                <a:latin typeface="+mj-lt"/>
              </a:rPr>
              <a:t>Herenga</a:t>
            </a:r>
            <a:r>
              <a:rPr lang="en-US" sz="2600" dirty="0" smtClean="0">
                <a:solidFill>
                  <a:srgbClr val="1FA897"/>
                </a:solidFill>
                <a:latin typeface="+mj-lt"/>
              </a:rPr>
              <a:t> O </a:t>
            </a:r>
            <a:r>
              <a:rPr lang="en-US" sz="2600" dirty="0" err="1" smtClean="0">
                <a:solidFill>
                  <a:srgbClr val="1FA897"/>
                </a:solidFill>
                <a:latin typeface="+mj-lt"/>
              </a:rPr>
              <a:t>Aotearoa</a:t>
            </a:r>
            <a:endParaRPr lang="en-NZ" sz="2600" dirty="0">
              <a:solidFill>
                <a:srgbClr val="1FA897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499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 Davidson</dc:creator>
  <cp:lastModifiedBy>Jess Davidson</cp:lastModifiedBy>
  <cp:revision>5</cp:revision>
  <dcterms:created xsi:type="dcterms:W3CDTF">2019-01-31T22:13:56Z</dcterms:created>
  <dcterms:modified xsi:type="dcterms:W3CDTF">2019-06-09T01:26:43Z</dcterms:modified>
</cp:coreProperties>
</file>